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317" r:id="rId2"/>
    <p:sldId id="411" r:id="rId3"/>
    <p:sldId id="393" r:id="rId4"/>
    <p:sldId id="284" r:id="rId5"/>
    <p:sldId id="267" r:id="rId6"/>
    <p:sldId id="262" r:id="rId7"/>
    <p:sldId id="413" r:id="rId8"/>
    <p:sldId id="403" r:id="rId9"/>
    <p:sldId id="415" r:id="rId10"/>
    <p:sldId id="404" r:id="rId11"/>
    <p:sldId id="397" r:id="rId12"/>
    <p:sldId id="398" r:id="rId13"/>
    <p:sldId id="407" r:id="rId14"/>
    <p:sldId id="383" r:id="rId15"/>
    <p:sldId id="405" r:id="rId16"/>
    <p:sldId id="414" r:id="rId17"/>
    <p:sldId id="374" r:id="rId18"/>
    <p:sldId id="409" r:id="rId19"/>
    <p:sldId id="400" r:id="rId20"/>
    <p:sldId id="402" r:id="rId21"/>
    <p:sldId id="282" r:id="rId22"/>
    <p:sldId id="395" r:id="rId23"/>
    <p:sldId id="401" r:id="rId24"/>
    <p:sldId id="281" r:id="rId25"/>
    <p:sldId id="410" r:id="rId26"/>
    <p:sldId id="416" r:id="rId27"/>
    <p:sldId id="39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864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3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langage du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FR" dirty="0" smtClean="0"/>
              <a:t>On en comprend bien l’utilité : une lettre modélise un bout de l’arbre, donc on voudrait stocker des informations dedans</a:t>
            </a:r>
          </a:p>
          <a:p>
            <a:r>
              <a:rPr lang="fr-FR" dirty="0" smtClean="0"/>
              <a:t>Une lettre = 1 composant de l’arbre</a:t>
            </a:r>
            <a:endParaRPr lang="fr-FR" dirty="0"/>
          </a:p>
          <a:p>
            <a:r>
              <a:rPr lang="fr-FR" dirty="0" smtClean="0"/>
              <a:t>Parler du </a:t>
            </a:r>
            <a:r>
              <a:rPr lang="fr-FR" dirty="0" err="1" smtClean="0"/>
              <a:t>plastrochron</a:t>
            </a:r>
            <a:r>
              <a:rPr lang="fr-FR" dirty="0" smtClean="0"/>
              <a:t> par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 d’un espace paramétrique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pourrait parler de tous les arbres en 2d qu’ on obtiens (csiro96, p14)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serait</a:t>
            </a:r>
            <a:r>
              <a:rPr lang="en-US" dirty="0" smtClean="0"/>
              <a:t> pas </a:t>
            </a:r>
            <a:r>
              <a:rPr lang="en-US" dirty="0" err="1" smtClean="0"/>
              <a:t>gênant</a:t>
            </a:r>
            <a:r>
              <a:rPr lang="en-US" dirty="0" smtClean="0"/>
              <a:t> vu que </a:t>
            </a:r>
            <a:r>
              <a:rPr lang="en-US" dirty="0" err="1" smtClean="0"/>
              <a:t>là</a:t>
            </a:r>
            <a:r>
              <a:rPr lang="en-US" dirty="0" smtClean="0"/>
              <a:t> on explore les </a:t>
            </a:r>
            <a:r>
              <a:rPr lang="en-US" dirty="0" err="1" smtClean="0"/>
              <a:t>possibilités</a:t>
            </a:r>
            <a:r>
              <a:rPr lang="en-US" dirty="0" smtClean="0"/>
              <a:t> de la </a:t>
            </a:r>
            <a:r>
              <a:rPr lang="en-US" dirty="0" err="1" smtClean="0"/>
              <a:t>règle</a:t>
            </a:r>
            <a:r>
              <a:rPr lang="en-US" dirty="0" smtClean="0"/>
              <a:t> </a:t>
            </a:r>
            <a:r>
              <a:rPr lang="en-US" dirty="0" err="1" smtClean="0"/>
              <a:t>d’évolution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942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228230" y="421419"/>
            <a:ext cx="5979381" cy="2266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Je vois pas trop comment le justifier 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 stochastique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78087" y="3387256"/>
            <a:ext cx="4452730" cy="2623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Globalement l’intérêt c’est d’à partir d’un modèle unique, générer des plantes qui semblent appartenir à une même famille (</a:t>
            </a:r>
            <a:r>
              <a:rPr lang="fr-FR" dirty="0" err="1" smtClean="0"/>
              <a:t>grossomodo</a:t>
            </a:r>
            <a:r>
              <a:rPr lang="fr-FR" dirty="0" smtClean="0"/>
              <a:t> le même phénotype)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 d’un </a:t>
            </a:r>
            <a:r>
              <a:rPr lang="fr-FR" dirty="0" err="1" smtClean="0"/>
              <a:t>lsystème</a:t>
            </a:r>
            <a:r>
              <a:rPr lang="fr-FR" dirty="0" smtClean="0"/>
              <a:t> contextuel ? Peut simuler l’influence du milieu de manière prédéterminée (par exemple l’insecte qui ronge la plante)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2997030" y="102476"/>
            <a:ext cx="8103476" cy="52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On pourra enlever cette slide je crois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5204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Définition </a:t>
            </a:r>
            <a:r>
              <a:rPr lang="fr-FR" sz="2400" dirty="0" smtClean="0">
                <a:solidFill>
                  <a:srgbClr val="FFC000"/>
                </a:solidFill>
              </a:rPr>
              <a:t>d'un L-système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La </a:t>
            </a:r>
            <a:r>
              <a:rPr lang="fr-FR" sz="2400" dirty="0" smtClean="0">
                <a:solidFill>
                  <a:srgbClr val="FFC000"/>
                </a:solidFill>
              </a:rPr>
              <a:t>génération des mots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L'interprétation </a:t>
            </a:r>
            <a:r>
              <a:rPr lang="fr-FR" sz="2400" dirty="0" smtClean="0">
                <a:solidFill>
                  <a:srgbClr val="FFC000"/>
                </a:solidFill>
              </a:rPr>
              <a:t>des mots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</a:t>
            </a:r>
            <a:r>
              <a:rPr lang="fr-FR" sz="2400" dirty="0" smtClean="0">
                <a:solidFill>
                  <a:srgbClr val="FFC000"/>
                </a:solidFill>
              </a:rPr>
              <a:t>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</a:t>
            </a:r>
            <a:r>
              <a:rPr lang="fr-FR" sz="2400" dirty="0" smtClean="0">
                <a:solidFill>
                  <a:srgbClr val="FFC000"/>
                </a:solidFill>
              </a:rPr>
              <a:t>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modèle, les influences </a:t>
            </a:r>
            <a:r>
              <a:rPr lang="fr-FR" dirty="0" err="1" smtClean="0"/>
              <a:t>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Comparer des photos de vrais arbres à des photos de notre modèle (les arbres de l’allée du lycée/de devant chez issa)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202512" y="1900362"/>
            <a:ext cx="9215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Bon là je suis pas sûr mais on peut parler des thèses qu’on a lues :</a:t>
            </a:r>
          </a:p>
          <a:p>
            <a:r>
              <a:rPr lang="fr-FR" dirty="0" smtClean="0"/>
              <a:t>Les textures qui font des résultats </a:t>
            </a:r>
            <a:r>
              <a:rPr lang="fr-FR" dirty="0" err="1" smtClean="0"/>
              <a:t>photoréalistes</a:t>
            </a:r>
            <a:endParaRPr lang="fr-FR" dirty="0" smtClean="0"/>
          </a:p>
          <a:p>
            <a:r>
              <a:rPr lang="fr-FR" dirty="0" smtClean="0"/>
              <a:t>L’écosystèmes de L-systèmes fictifs à partir de fossiles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0113819" y="2163617"/>
            <a:ext cx="1883356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Langage décrit par L :</a:t>
            </a: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g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dirty="0">
                <a:solidFill>
                  <a:schemeClr val="tx1"/>
                </a:solidFill>
              </a:rPr>
              <a:t>(g) = ag</a:t>
            </a: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baseline="30000" dirty="0">
                <a:solidFill>
                  <a:schemeClr val="tx1"/>
                </a:solidFill>
              </a:rPr>
              <a:t>2</a:t>
            </a:r>
            <a:r>
              <a:rPr lang="fr-FR" dirty="0">
                <a:solidFill>
                  <a:schemeClr val="tx1"/>
                </a:solidFill>
              </a:rPr>
              <a:t>(g) = </a:t>
            </a:r>
            <a:r>
              <a:rPr lang="fr-FR" dirty="0" err="1" smtClean="0">
                <a:solidFill>
                  <a:schemeClr val="tx1"/>
                </a:solidFill>
              </a:rPr>
              <a:t>agda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baseline="30000" dirty="0">
                <a:solidFill>
                  <a:schemeClr val="tx1"/>
                </a:solidFill>
              </a:rPr>
              <a:t>….</a:t>
            </a:r>
          </a:p>
        </p:txBody>
      </p:sp>
      <p:cxnSp>
        <p:nvCxnSpPr>
          <p:cNvPr id="41" name="Connecteur droit 40"/>
          <p:cNvCxnSpPr>
            <a:stCxn id="7" idx="3"/>
            <a:endCxn id="9" idx="1"/>
          </p:cNvCxnSpPr>
          <p:nvPr/>
        </p:nvCxnSpPr>
        <p:spPr>
          <a:xfrm>
            <a:off x="2756773" y="3748579"/>
            <a:ext cx="55188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9" idx="3"/>
            <a:endCxn id="10" idx="1"/>
          </p:cNvCxnSpPr>
          <p:nvPr/>
        </p:nvCxnSpPr>
        <p:spPr>
          <a:xfrm flipV="1">
            <a:off x="5825434" y="3739870"/>
            <a:ext cx="551884" cy="870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lèche droite 44"/>
          <p:cNvSpPr/>
          <p:nvPr/>
        </p:nvSpPr>
        <p:spPr>
          <a:xfrm>
            <a:off x="8894095" y="2981227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èche droite 45"/>
          <p:cNvSpPr/>
          <p:nvPr/>
        </p:nvSpPr>
        <p:spPr>
          <a:xfrm>
            <a:off x="8894095" y="4611445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239996" y="2163618"/>
            <a:ext cx="8654099" cy="3161212"/>
            <a:chOff x="1468432" y="1905000"/>
            <a:chExt cx="8654099" cy="3161212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468432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4537093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605754" y="1905000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12579" y="2575560"/>
              <a:ext cx="204298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400" dirty="0"/>
                <a:t>φ</a:t>
              </a:r>
              <a:r>
                <a:rPr lang="fr-FR" sz="2400" dirty="0"/>
                <a:t>  :  A* </a:t>
              </a:r>
              <a:r>
                <a:rPr lang="fr-FR" sz="2400" dirty="0">
                  <a:sym typeface="Wingdings" panose="05000000000000000000" pitchFamily="2" charset="2"/>
                </a:rPr>
                <a:t> A*</a:t>
              </a:r>
            </a:p>
            <a:p>
              <a:endParaRPr lang="fr-FR" sz="2400" dirty="0"/>
            </a:p>
            <a:p>
              <a:r>
                <a:rPr lang="fr-FR" sz="2400" dirty="0"/>
                <a:t>	a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da</a:t>
              </a:r>
            </a:p>
            <a:p>
              <a:r>
                <a:rPr lang="fr-FR" sz="2400" dirty="0"/>
                <a:t>	g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  <a:p>
              <a:r>
                <a:rPr lang="fr-FR" sz="2400" dirty="0"/>
                <a:t>	d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896229" y="3202577"/>
              <a:ext cx="19816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/>
                <a:t>Graine = {g}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0653" y="3202577"/>
              <a:ext cx="1781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A </a:t>
              </a:r>
              <a:r>
                <a:rPr lang="fr-FR" sz="2400" dirty="0"/>
                <a:t>= {a,d,g}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89454" y="1416985"/>
            <a:ext cx="911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D’abord expliciter en quoi intuitivement un L-système c’est cool pour modéliser de la végétation</a:t>
            </a:r>
          </a:p>
          <a:p>
            <a:endParaRPr lang="fr-FR" dirty="0"/>
          </a:p>
          <a:p>
            <a:r>
              <a:rPr lang="fr-FR" dirty="0"/>
              <a:t>/</a:t>
            </a:r>
            <a:r>
              <a:rPr lang="fr-FR" dirty="0" smtClean="0"/>
              <a:t>l-sys.csiro96 page 3-4</a:t>
            </a:r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311"/>
            <a:ext cx="5591955" cy="36866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98" y="19050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8686" y="711219"/>
            <a:ext cx="8911687" cy="1280890"/>
          </a:xfrm>
        </p:spPr>
        <p:txBody>
          <a:bodyPr/>
          <a:lstStyle/>
          <a:p>
            <a:r>
              <a:rPr lang="fr-FR" dirty="0" smtClean="0"/>
              <a:t>Analogie modèle </a:t>
            </a:r>
            <a:r>
              <a:rPr lang="fr-FR" dirty="0" smtClean="0">
                <a:sym typeface="Wingdings" panose="05000000000000000000" pitchFamily="2" charset="2"/>
              </a:rPr>
              <a:t></a:t>
            </a:r>
            <a:r>
              <a:rPr lang="fr-FR" dirty="0" smtClean="0"/>
              <a:t> réalité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451730" y="2164455"/>
            <a:ext cx="290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Mot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(graine)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708669" y="4925722"/>
                <a:ext cx="25762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Morphisme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fr-FR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fr-FR" sz="2000" i="1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(Règle d’évolution)</a:t>
                </a:r>
                <a:endParaRPr lang="en-US" sz="2000" i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69" y="4925722"/>
                <a:ext cx="2576222" cy="707886"/>
              </a:xfrm>
              <a:prstGeom prst="rect">
                <a:avLst/>
              </a:prstGeom>
              <a:blipFill>
                <a:blip r:embed="rId2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5823081" y="2553727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23080" y="5296894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83" y="1530627"/>
            <a:ext cx="3641697" cy="20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83" y="3940995"/>
            <a:ext cx="3641697" cy="27312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36466" y="1827969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6465" y="4544170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Deux moments lors de l’interprétation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fr-FR" dirty="0" smtClean="0"/>
              <a:t>La </a:t>
            </a:r>
            <a:r>
              <a:rPr lang="fr-FR" dirty="0" smtClean="0"/>
              <a:t>règle d’évolution a à voir avec le </a:t>
            </a:r>
            <a:r>
              <a:rPr lang="fr-FR" dirty="0" smtClean="0"/>
              <a:t>phénotype </a:t>
            </a:r>
            <a:r>
              <a:rPr lang="fr-FR" dirty="0" smtClean="0">
                <a:sym typeface="Wingdings" panose="05000000000000000000" pitchFamily="2" charset="2"/>
              </a:rPr>
              <a:t> intuitif : </a:t>
            </a:r>
            <a:r>
              <a:rPr lang="fr-FR" dirty="0" err="1" smtClean="0">
                <a:sym typeface="Wingdings" panose="05000000000000000000" pitchFamily="2" charset="2"/>
              </a:rPr>
              <a:t>graîne</a:t>
            </a:r>
            <a:r>
              <a:rPr lang="fr-FR" dirty="0" smtClean="0">
                <a:sym typeface="Wingdings" panose="05000000000000000000" pitchFamily="2" charset="2"/>
              </a:rPr>
              <a:t>, règle d’</a:t>
            </a:r>
            <a:r>
              <a:rPr lang="fr-FR" dirty="0" err="1" smtClean="0">
                <a:sym typeface="Wingdings" panose="05000000000000000000" pitchFamily="2" charset="2"/>
              </a:rPr>
              <a:t>évo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 err="1" smtClean="0">
                <a:sym typeface="Wingdings" panose="05000000000000000000" pitchFamily="2" charset="2"/>
              </a:rPr>
              <a:t>etc</a:t>
            </a:r>
            <a:endParaRPr lang="fr-FR" dirty="0" smtClean="0"/>
          </a:p>
          <a:p>
            <a:r>
              <a:rPr lang="fr-FR" dirty="0" smtClean="0"/>
              <a:t>L’interprétation a rapport avec l’interaction du milieu</a:t>
            </a:r>
          </a:p>
          <a:p>
            <a:r>
              <a:rPr lang="fr-FR" dirty="0" smtClean="0"/>
              <a:t>Pour faire un modèle pertinent, il semble donc important de jouer sur ces 2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13" y="180975"/>
            <a:ext cx="9649612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20398</TotalTime>
  <Words>566</Words>
  <Application>Microsoft Office PowerPoint</Application>
  <PresentationFormat>Grand écran</PresentationFormat>
  <Paragraphs>146</Paragraphs>
  <Slides>27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Un exemple de L-système</vt:lpstr>
      <vt:lpstr>Exemple d’arbre en 2D obtenu</vt:lpstr>
      <vt:lpstr>Pertinence du modèle</vt:lpstr>
      <vt:lpstr>Analogie modèle  réalité</vt:lpstr>
      <vt:lpstr>Deux moments lors de l’interprétation</vt:lpstr>
      <vt:lpstr>Présentation PowerPoint</vt:lpstr>
      <vt:lpstr>Etude du langage du L-système</vt:lpstr>
      <vt:lpstr>Génération du mot</vt:lpstr>
      <vt:lpstr>Présentation PowerPoint</vt:lpstr>
      <vt:lpstr>Exploration d’un espace paramétrique</vt:lpstr>
      <vt:lpstr>Présentation PowerPoint</vt:lpstr>
      <vt:lpstr>L-système stochastique</vt:lpstr>
      <vt:lpstr>Présentation PowerPoint</vt:lpstr>
      <vt:lpstr>Un exemple de L-système stochastique</vt:lpstr>
      <vt:lpstr>Interprétation géométrique</vt:lpstr>
      <vt:lpstr>Présentation PowerPoint</vt:lpstr>
      <vt:lpstr>Présentation PowerPoint</vt:lpstr>
      <vt:lpstr>Influence de l'environnement</vt:lpstr>
      <vt:lpstr>Présentation PowerPoint</vt:lpstr>
      <vt:lpstr>Présentation PowerPoint</vt:lpstr>
      <vt:lpstr>Des essais d’impression 3D</vt:lpstr>
      <vt:lpstr>Notre modèle, les influences etc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100</cp:revision>
  <dcterms:created xsi:type="dcterms:W3CDTF">2018-01-14T10:57:57Z</dcterms:created>
  <dcterms:modified xsi:type="dcterms:W3CDTF">2018-06-06T14:39:42Z</dcterms:modified>
</cp:coreProperties>
</file>